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3" r:id="rId5"/>
    <p:sldId id="287" r:id="rId6"/>
    <p:sldId id="259" r:id="rId7"/>
    <p:sldId id="264" r:id="rId8"/>
    <p:sldId id="262" r:id="rId9"/>
    <p:sldId id="277" r:id="rId10"/>
    <p:sldId id="266" r:id="rId11"/>
    <p:sldId id="267" r:id="rId12"/>
    <p:sldId id="268" r:id="rId13"/>
    <p:sldId id="263" r:id="rId14"/>
    <p:sldId id="265" r:id="rId15"/>
    <p:sldId id="269" r:id="rId16"/>
    <p:sldId id="270" r:id="rId17"/>
    <p:sldId id="271" r:id="rId18"/>
    <p:sldId id="286" r:id="rId19"/>
    <p:sldId id="288" r:id="rId20"/>
    <p:sldId id="289" r:id="rId21"/>
    <p:sldId id="290" r:id="rId22"/>
    <p:sldId id="291" r:id="rId23"/>
    <p:sldId id="29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A004436-114A-4094-8363-6E1405FCEC9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40041B7-2438-4EE9-BCD2-166B8B627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ZxPTLmg0ZCw&amp;safety_mode=true&amp;persist_safety_mode=1&amp;safe=activ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How big are the plates of the Earth? Are they all the same?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How do they move?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Where do they move?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happens when they move?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What happens at </a:t>
            </a:r>
            <a:r>
              <a:rPr lang="en-US" b="1" dirty="0" err="1">
                <a:solidFill>
                  <a:srgbClr val="FF0000"/>
                </a:solidFill>
              </a:rPr>
              <a:t>subduction</a:t>
            </a:r>
            <a:r>
              <a:rPr lang="en-US" b="1" dirty="0">
                <a:solidFill>
                  <a:srgbClr val="FF0000"/>
                </a:solidFill>
              </a:rPr>
              <a:t> zones?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/>
              <a:t>One plate slides under another plate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/>
              <a:t>Oceanic plate goes under continental plate (usually)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/>
              <a:t>Continental plate bunches up into islands or mountains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/>
              <a:t>Volcanoes are caused on surface by friction and melting of </a:t>
            </a:r>
            <a:r>
              <a:rPr lang="en-US" dirty="0" smtClean="0"/>
              <a:t>the </a:t>
            </a:r>
            <a:r>
              <a:rPr lang="en-US" dirty="0" err="1" smtClean="0"/>
              <a:t>subducting</a:t>
            </a:r>
            <a:r>
              <a:rPr lang="en-US" smtClean="0"/>
              <a:t>  </a:t>
            </a:r>
            <a:r>
              <a:rPr lang="en-US" dirty="0"/>
              <a:t>plate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Subduction</a:t>
            </a:r>
            <a:r>
              <a:rPr lang="en-US" dirty="0" smtClean="0"/>
              <a:t> Zones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9525"/>
            <a:ext cx="63341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Subduction</a:t>
            </a:r>
            <a:r>
              <a:rPr lang="en-US" b="1" dirty="0">
                <a:solidFill>
                  <a:srgbClr val="FF0000"/>
                </a:solidFill>
              </a:rPr>
              <a:t> zones </a:t>
            </a:r>
            <a:r>
              <a:rPr lang="en-US" b="1" dirty="0"/>
              <a:t>of the world are in red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Subduction</a:t>
            </a:r>
            <a:r>
              <a:rPr lang="en-US" dirty="0" smtClean="0"/>
              <a:t> Zones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4352"/>
            <a:ext cx="8429625" cy="43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/>
              <a:t>This is how </a:t>
            </a:r>
            <a:r>
              <a:rPr lang="en-US" b="1" dirty="0">
                <a:solidFill>
                  <a:srgbClr val="FF0000"/>
                </a:solidFill>
              </a:rPr>
              <a:t>Mt Everest</a:t>
            </a:r>
            <a:r>
              <a:rPr lang="en-US" b="1" dirty="0"/>
              <a:t> is still growing.  India still hasn’t ceased movement into the rest of Asia.  Note the time reference (it takes a long time to “move”) </a:t>
            </a:r>
            <a:r>
              <a:rPr lang="en-CA" b="1" dirty="0"/>
              <a:t/>
            </a:r>
            <a:br>
              <a:rPr lang="en-CA" b="1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 MT. EVERST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98989"/>
            <a:ext cx="29718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7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</a:rPr>
              <a:t>2. Tensional/Divergent  </a:t>
            </a:r>
            <a:r>
              <a:rPr lang="en-US" sz="2800" b="1" u="sng" dirty="0">
                <a:solidFill>
                  <a:srgbClr val="FF0000"/>
                </a:solidFill>
              </a:rPr>
              <a:t>Forces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occur where two tectonic plates are pushed apart. The tension is created as the plates move away from each other.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Movement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839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The Result: Ridge </a:t>
            </a:r>
            <a:r>
              <a:rPr lang="en-US" b="1" dirty="0">
                <a:solidFill>
                  <a:srgbClr val="FF0000"/>
                </a:solidFill>
              </a:rPr>
              <a:t>Zones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sometimes occur where two plates move apart. The magma rises between the plates and forms a </a:t>
            </a:r>
            <a:r>
              <a:rPr lang="en-US" dirty="0" smtClean="0"/>
              <a:t>ridge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EX: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Iceland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3339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EX: East </a:t>
            </a:r>
            <a:r>
              <a:rPr lang="en-US" dirty="0">
                <a:solidFill>
                  <a:srgbClr val="FF0000"/>
                </a:solidFill>
              </a:rPr>
              <a:t>African Rift </a:t>
            </a:r>
            <a:r>
              <a:rPr lang="en-US" dirty="0" smtClean="0">
                <a:solidFill>
                  <a:srgbClr val="FF0000"/>
                </a:solidFill>
              </a:rPr>
              <a:t>Zone: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historically </a:t>
            </a:r>
            <a:r>
              <a:rPr lang="en-US" dirty="0"/>
              <a:t>active volcanoes(red triangles)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triple </a:t>
            </a:r>
            <a:r>
              <a:rPr lang="en-US" dirty="0"/>
              <a:t>junction where three plates are pulling away from one </a:t>
            </a:r>
            <a:r>
              <a:rPr lang="en-US" dirty="0" smtClean="0"/>
              <a:t>another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09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0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Ridge Zones </a:t>
            </a:r>
            <a:r>
              <a:rPr lang="en-US" dirty="0" smtClean="0"/>
              <a:t>are in Blue:</a:t>
            </a:r>
          </a:p>
          <a:p>
            <a:pPr algn="l"/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2004"/>
            <a:ext cx="7820025" cy="434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6431"/>
            <a:ext cx="8610600" cy="498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4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Mid-Atlantic Ridge zone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0418"/>
            <a:ext cx="5105400" cy="541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828800"/>
            <a:ext cx="8229600" cy="434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3.  Transform Boundaries </a:t>
            </a:r>
            <a:r>
              <a:rPr lang="en-US" dirty="0" smtClean="0"/>
              <a:t>are when two plates move in opposite directions </a:t>
            </a:r>
            <a:r>
              <a:rPr lang="en-US" dirty="0" smtClean="0">
                <a:solidFill>
                  <a:srgbClr val="FF0000"/>
                </a:solidFill>
              </a:rPr>
              <a:t>laterally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/horizontally </a:t>
            </a:r>
            <a:r>
              <a:rPr lang="en-US" dirty="0" smtClean="0"/>
              <a:t>(note diagram below)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7010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676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err="1" smtClean="0"/>
              <a:t>PlAtes</a:t>
            </a:r>
            <a:r>
              <a:rPr lang="en-US" dirty="0" smtClean="0"/>
              <a:t> of the Earth’s Crust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Boundaries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96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Andreas Fault, CA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87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3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Andreas Fault </a:t>
            </a:r>
            <a:r>
              <a:rPr lang="en-US" dirty="0" err="1" smtClean="0"/>
              <a:t>SLips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391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2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Video: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Andreas Fault Slips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38400"/>
            <a:ext cx="4525454" cy="30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/>
              <a:t>Notice that </a:t>
            </a:r>
            <a:r>
              <a:rPr lang="en-US" dirty="0" err="1">
                <a:solidFill>
                  <a:srgbClr val="FF0000"/>
                </a:solidFill>
              </a:rPr>
              <a:t>subduction</a:t>
            </a:r>
            <a:r>
              <a:rPr lang="en-US" dirty="0">
                <a:solidFill>
                  <a:srgbClr val="FF0000"/>
                </a:solidFill>
              </a:rPr>
              <a:t> zones </a:t>
            </a:r>
            <a:r>
              <a:rPr lang="en-US" dirty="0"/>
              <a:t>occur where the tectonic plates are moving towards each other while </a:t>
            </a:r>
            <a:r>
              <a:rPr lang="en-US" dirty="0">
                <a:solidFill>
                  <a:srgbClr val="FF0000"/>
                </a:solidFill>
              </a:rPr>
              <a:t>Ridge zones </a:t>
            </a:r>
            <a:r>
              <a:rPr lang="en-US" dirty="0"/>
              <a:t>occur where the plates are moving apart.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zones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815263" cy="38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3320"/>
            <a:ext cx="8534400" cy="4988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of 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382000" cy="47609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Mountain Ranges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124200"/>
            <a:ext cx="8229600" cy="2971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the similarities between the boundaries?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of fire vs. Mountain Ranges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Tectonic plates move or float on top of the </a:t>
            </a:r>
            <a:r>
              <a:rPr lang="en-US" dirty="0" smtClean="0">
                <a:solidFill>
                  <a:srgbClr val="FF0000"/>
                </a:solidFill>
              </a:rPr>
              <a:t>asthenosphere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plates are forced in specific directions by the flow of </a:t>
            </a:r>
            <a:r>
              <a:rPr lang="en-US" dirty="0">
                <a:solidFill>
                  <a:srgbClr val="FF0000"/>
                </a:solidFill>
              </a:rPr>
              <a:t>magma</a:t>
            </a:r>
            <a:r>
              <a:rPr lang="en-US" dirty="0"/>
              <a:t> beneath. </a:t>
            </a:r>
            <a:r>
              <a:rPr lang="en-US" i="1" dirty="0"/>
              <a:t>Just like a boat caught in a current plates move with the flow of magma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Analogy</a:t>
            </a:r>
            <a:r>
              <a:rPr lang="en-US" dirty="0" smtClean="0"/>
              <a:t>: Convectional oven.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Move</a:t>
            </a:r>
            <a:endParaRPr lang="en-US" dirty="0"/>
          </a:p>
        </p:txBody>
      </p:sp>
      <p:pic>
        <p:nvPicPr>
          <p:cNvPr id="1027" name="Picture 3" descr="\\VM-OVR-DC-1\Users\Staff\lfrancis\My Documents\My Pictures\tectonic mov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9" y="3124200"/>
            <a:ext cx="4977431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discovery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Do the plates all move in the same direction?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Do they all move in the same manner?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NO!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l"/>
            <a:r>
              <a:rPr lang="en-US" sz="2800" b="1" u="sng" dirty="0" smtClean="0">
                <a:solidFill>
                  <a:srgbClr val="FF0000"/>
                </a:solidFill>
              </a:rPr>
              <a:t>1. Compressional/ Convergent Forces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occur where two tectonic plates come together. They compress against each other.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Subduction</a:t>
            </a:r>
            <a:r>
              <a:rPr lang="en-US" b="1" dirty="0">
                <a:solidFill>
                  <a:srgbClr val="FF0000"/>
                </a:solidFill>
              </a:rPr>
              <a:t> Zones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sometimes occur where compressional forces result from two plates colliding. </a:t>
            </a:r>
          </a:p>
          <a:p>
            <a:pPr lvl="0" algn="l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9236"/>
            <a:ext cx="8534400" cy="458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8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037590"/>
            <a:ext cx="3142857" cy="38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971800" cy="37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235</TotalTime>
  <Words>422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BlackTie</vt:lpstr>
      <vt:lpstr>Plate Tectonics</vt:lpstr>
      <vt:lpstr>Major PlAtes of the Earth’s Crust</vt:lpstr>
      <vt:lpstr>How they Move</vt:lpstr>
      <vt:lpstr>The discovery</vt:lpstr>
      <vt:lpstr>Movement</vt:lpstr>
      <vt:lpstr>Types of movement</vt:lpstr>
      <vt:lpstr>Compression</vt:lpstr>
      <vt:lpstr>Compression</vt:lpstr>
      <vt:lpstr>Compression</vt:lpstr>
      <vt:lpstr>Subduction Zones</vt:lpstr>
      <vt:lpstr>Subduction Zones</vt:lpstr>
      <vt:lpstr>EX:  MT. EVERST</vt:lpstr>
      <vt:lpstr>Types of Movement</vt:lpstr>
      <vt:lpstr>Tension</vt:lpstr>
      <vt:lpstr>Tension</vt:lpstr>
      <vt:lpstr>Tension</vt:lpstr>
      <vt:lpstr>Tension</vt:lpstr>
      <vt:lpstr>Mid-Atlantic Ridge zone</vt:lpstr>
      <vt:lpstr>Transform boundaries</vt:lpstr>
      <vt:lpstr>Transform Boundaries</vt:lpstr>
      <vt:lpstr>San Andreas Fault, CA</vt:lpstr>
      <vt:lpstr>San Andreas Fault SLips</vt:lpstr>
      <vt:lpstr>San Andreas Fault Slips</vt:lpstr>
      <vt:lpstr>Tectonic zones</vt:lpstr>
      <vt:lpstr>Ring of Fire</vt:lpstr>
      <vt:lpstr>World’s Mountain Ranges</vt:lpstr>
      <vt:lpstr>Ring of fire vs. Mountain Ranges</vt:lpstr>
    </vt:vector>
  </TitlesOfParts>
  <Company>Pembina Trails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Liam Francis</dc:creator>
  <cp:lastModifiedBy>Christopher Yard</cp:lastModifiedBy>
  <cp:revision>27</cp:revision>
  <dcterms:created xsi:type="dcterms:W3CDTF">2011-03-09T16:10:57Z</dcterms:created>
  <dcterms:modified xsi:type="dcterms:W3CDTF">2015-05-12T20:41:25Z</dcterms:modified>
</cp:coreProperties>
</file>